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31E0231B-3BBE-4E29-8D24-758DF9EC2F31}" type="datetimeFigureOut">
              <a:rPr lang="pt-BR" smtClean="0"/>
              <a:t>13/03/2017</a:t>
            </a:fld>
            <a:endParaRPr lang="pt-BR"/>
          </a:p>
        </p:txBody>
      </p:sp>
      <p:sp>
        <p:nvSpPr>
          <p:cNvPr id="23" name="Slide Number Placeholder 22"/>
          <p:cNvSpPr>
            <a:spLocks noGrp="1"/>
          </p:cNvSpPr>
          <p:nvPr>
            <p:ph type="sldNum" sz="quarter" idx="11"/>
          </p:nvPr>
        </p:nvSpPr>
        <p:spPr/>
        <p:txBody>
          <a:bodyPr/>
          <a:lstStyle/>
          <a:p>
            <a:fld id="{05BCBFC1-C3FF-40CD-9886-F153E1CB446D}" type="slidenum">
              <a:rPr lang="pt-BR" smtClean="0"/>
              <a:t>‹nº›</a:t>
            </a:fld>
            <a:endParaRPr lang="pt-BR"/>
          </a:p>
        </p:txBody>
      </p:sp>
      <p:sp>
        <p:nvSpPr>
          <p:cNvPr id="24" name="Footer Placeholder 23"/>
          <p:cNvSpPr>
            <a:spLocks noGrp="1"/>
          </p:cNvSpPr>
          <p:nvPr>
            <p:ph type="ftr" sz="quarter" idx="12"/>
          </p:nvPr>
        </p:nvSpPr>
        <p:spPr/>
        <p:txBody>
          <a:bodyPr/>
          <a:lstStyle/>
          <a:p>
            <a:endParaRPr lang="pt-B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pt-BR" smtClean="0"/>
              <a:t>Clique para editar o 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31E0231B-3BBE-4E29-8D24-758DF9EC2F31}" type="datetimeFigureOut">
              <a:rPr lang="pt-BR" smtClean="0"/>
              <a:t>13/03/2017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5BCBFC1-C3FF-40CD-9886-F153E1CB446D}"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31E0231B-3BBE-4E29-8D24-758DF9EC2F31}" type="datetimeFigureOut">
              <a:rPr lang="pt-BR" smtClean="0"/>
              <a:t>13/03/2017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5BCBFC1-C3FF-40CD-9886-F153E1CB446D}"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2" name="Date Placeholder 11"/>
          <p:cNvSpPr>
            <a:spLocks noGrp="1"/>
          </p:cNvSpPr>
          <p:nvPr>
            <p:ph type="dt" sz="half" idx="14"/>
          </p:nvPr>
        </p:nvSpPr>
        <p:spPr/>
        <p:txBody>
          <a:bodyPr/>
          <a:lstStyle/>
          <a:p>
            <a:fld id="{31E0231B-3BBE-4E29-8D24-758DF9EC2F31}" type="datetimeFigureOut">
              <a:rPr lang="pt-BR" smtClean="0"/>
              <a:t>13/03/2017</a:t>
            </a:fld>
            <a:endParaRPr lang="pt-BR"/>
          </a:p>
        </p:txBody>
      </p:sp>
      <p:sp>
        <p:nvSpPr>
          <p:cNvPr id="19" name="Slide Number Placeholder 18"/>
          <p:cNvSpPr>
            <a:spLocks noGrp="1"/>
          </p:cNvSpPr>
          <p:nvPr>
            <p:ph type="sldNum" sz="quarter" idx="15"/>
          </p:nvPr>
        </p:nvSpPr>
        <p:spPr/>
        <p:txBody>
          <a:bodyPr/>
          <a:lstStyle/>
          <a:p>
            <a:fld id="{05BCBFC1-C3FF-40CD-9886-F153E1CB446D}" type="slidenum">
              <a:rPr lang="pt-BR" smtClean="0"/>
              <a:t>‹nº›</a:t>
            </a:fld>
            <a:endParaRPr lang="pt-BR"/>
          </a:p>
        </p:txBody>
      </p:sp>
      <p:sp>
        <p:nvSpPr>
          <p:cNvPr id="21" name="Footer Placeholder 20"/>
          <p:cNvSpPr>
            <a:spLocks noGrp="1"/>
          </p:cNvSpPr>
          <p:nvPr>
            <p:ph type="ftr" sz="quarter" idx="16"/>
          </p:nvPr>
        </p:nvSpPr>
        <p:spPr/>
        <p:txBody>
          <a:bodyPr/>
          <a:lstStyle/>
          <a:p>
            <a:endParaRPr lang="pt-BR"/>
          </a:p>
        </p:txBody>
      </p:sp>
      <p:sp>
        <p:nvSpPr>
          <p:cNvPr id="8" name="Title 7"/>
          <p:cNvSpPr>
            <a:spLocks noGrp="1"/>
          </p:cNvSpPr>
          <p:nvPr>
            <p:ph type="title"/>
          </p:nvPr>
        </p:nvSpPr>
        <p:spPr/>
        <p:txBody>
          <a:bodyPr/>
          <a:lstStyle/>
          <a:p>
            <a:r>
              <a:rPr lang="pt-BR" smtClean="0"/>
              <a:t>Clique para editar o título mestre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6" name="Date Placeholder 15"/>
          <p:cNvSpPr>
            <a:spLocks noGrp="1"/>
          </p:cNvSpPr>
          <p:nvPr>
            <p:ph type="dt" sz="half" idx="10"/>
          </p:nvPr>
        </p:nvSpPr>
        <p:spPr/>
        <p:txBody>
          <a:bodyPr/>
          <a:lstStyle/>
          <a:p>
            <a:fld id="{31E0231B-3BBE-4E29-8D24-758DF9EC2F31}" type="datetimeFigureOut">
              <a:rPr lang="pt-BR" smtClean="0"/>
              <a:t>13/03/2017</a:t>
            </a:fld>
            <a:endParaRPr lang="pt-BR"/>
          </a:p>
        </p:txBody>
      </p:sp>
      <p:sp>
        <p:nvSpPr>
          <p:cNvPr id="20" name="Slide Number Placeholder 19"/>
          <p:cNvSpPr>
            <a:spLocks noGrp="1"/>
          </p:cNvSpPr>
          <p:nvPr>
            <p:ph type="sldNum" sz="quarter" idx="11"/>
          </p:nvPr>
        </p:nvSpPr>
        <p:spPr/>
        <p:txBody>
          <a:bodyPr/>
          <a:lstStyle/>
          <a:p>
            <a:fld id="{05BCBFC1-C3FF-40CD-9886-F153E1CB446D}" type="slidenum">
              <a:rPr lang="pt-BR" smtClean="0"/>
              <a:t>‹nº›</a:t>
            </a:fld>
            <a:endParaRPr lang="pt-BR"/>
          </a:p>
        </p:txBody>
      </p:sp>
      <p:sp>
        <p:nvSpPr>
          <p:cNvPr id="21" name="Footer Placeholder 20"/>
          <p:cNvSpPr>
            <a:spLocks noGrp="1"/>
          </p:cNvSpPr>
          <p:nvPr>
            <p:ph type="ftr" sz="quarter" idx="12"/>
          </p:nvPr>
        </p:nvSpPr>
        <p:spPr/>
        <p:txBody>
          <a:bodyPr/>
          <a:lstStyle/>
          <a:p>
            <a:endParaRPr lang="pt-B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pt-BR" smtClean="0"/>
              <a:t>Clique para editar o título mestre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27" name="Title 26"/>
          <p:cNvSpPr>
            <a:spLocks noGrp="1"/>
          </p:cNvSpPr>
          <p:nvPr>
            <p:ph type="title"/>
          </p:nvPr>
        </p:nvSpPr>
        <p:spPr/>
        <p:txBody>
          <a:bodyPr/>
          <a:lstStyle/>
          <a:p>
            <a:r>
              <a:rPr lang="pt-BR" smtClean="0"/>
              <a:t>Clique para editar o título mestre</a:t>
            </a:r>
            <a:endParaRPr lang="en-US" dirty="0"/>
          </a:p>
        </p:txBody>
      </p:sp>
      <p:sp>
        <p:nvSpPr>
          <p:cNvPr id="20" name="Date Placeholder 19"/>
          <p:cNvSpPr>
            <a:spLocks noGrp="1"/>
          </p:cNvSpPr>
          <p:nvPr>
            <p:ph type="dt" sz="half" idx="15"/>
          </p:nvPr>
        </p:nvSpPr>
        <p:spPr/>
        <p:txBody>
          <a:bodyPr/>
          <a:lstStyle/>
          <a:p>
            <a:fld id="{31E0231B-3BBE-4E29-8D24-758DF9EC2F31}" type="datetimeFigureOut">
              <a:rPr lang="pt-BR" smtClean="0"/>
              <a:t>13/03/2017</a:t>
            </a:fld>
            <a:endParaRPr lang="pt-BR"/>
          </a:p>
        </p:txBody>
      </p:sp>
      <p:sp>
        <p:nvSpPr>
          <p:cNvPr id="25" name="Slide Number Placeholder 24"/>
          <p:cNvSpPr>
            <a:spLocks noGrp="1"/>
          </p:cNvSpPr>
          <p:nvPr>
            <p:ph type="sldNum" sz="quarter" idx="16"/>
          </p:nvPr>
        </p:nvSpPr>
        <p:spPr/>
        <p:txBody>
          <a:bodyPr/>
          <a:lstStyle/>
          <a:p>
            <a:fld id="{05BCBFC1-C3FF-40CD-9886-F153E1CB446D}" type="slidenum">
              <a:rPr lang="pt-BR" smtClean="0"/>
              <a:t>‹nº›</a:t>
            </a:fld>
            <a:endParaRPr lang="pt-BR"/>
          </a:p>
        </p:txBody>
      </p:sp>
      <p:sp>
        <p:nvSpPr>
          <p:cNvPr id="26" name="Footer Placeholder 25"/>
          <p:cNvSpPr>
            <a:spLocks noGrp="1"/>
          </p:cNvSpPr>
          <p:nvPr>
            <p:ph type="ftr" sz="quarter" idx="17"/>
          </p:nvPr>
        </p:nvSpPr>
        <p:spPr/>
        <p:txBody>
          <a:bodyPr/>
          <a:lstStyle/>
          <a:p>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30" name="Title 29"/>
          <p:cNvSpPr>
            <a:spLocks noGrp="1"/>
          </p:cNvSpPr>
          <p:nvPr>
            <p:ph type="title"/>
          </p:nvPr>
        </p:nvSpPr>
        <p:spPr/>
        <p:txBody>
          <a:bodyPr/>
          <a:lstStyle/>
          <a:p>
            <a:r>
              <a:rPr lang="pt-BR" smtClean="0"/>
              <a:t>Clique para editar o título mestre</a:t>
            </a:r>
            <a:endParaRPr lang="en-US"/>
          </a:p>
        </p:txBody>
      </p:sp>
      <p:sp>
        <p:nvSpPr>
          <p:cNvPr id="20" name="Date Placeholder 19"/>
          <p:cNvSpPr>
            <a:spLocks noGrp="1"/>
          </p:cNvSpPr>
          <p:nvPr>
            <p:ph type="dt" sz="half" idx="16"/>
          </p:nvPr>
        </p:nvSpPr>
        <p:spPr/>
        <p:txBody>
          <a:bodyPr/>
          <a:lstStyle/>
          <a:p>
            <a:fld id="{31E0231B-3BBE-4E29-8D24-758DF9EC2F31}" type="datetimeFigureOut">
              <a:rPr lang="pt-BR" smtClean="0"/>
              <a:t>13/03/2017</a:t>
            </a:fld>
            <a:endParaRPr lang="pt-BR"/>
          </a:p>
        </p:txBody>
      </p:sp>
      <p:sp>
        <p:nvSpPr>
          <p:cNvPr id="24" name="Slide Number Placeholder 23"/>
          <p:cNvSpPr>
            <a:spLocks noGrp="1"/>
          </p:cNvSpPr>
          <p:nvPr>
            <p:ph type="sldNum" sz="quarter" idx="17"/>
          </p:nvPr>
        </p:nvSpPr>
        <p:spPr/>
        <p:txBody>
          <a:bodyPr/>
          <a:lstStyle/>
          <a:p>
            <a:fld id="{05BCBFC1-C3FF-40CD-9886-F153E1CB446D}" type="slidenum">
              <a:rPr lang="pt-BR" smtClean="0"/>
              <a:t>‹nº›</a:t>
            </a:fld>
            <a:endParaRPr lang="pt-BR"/>
          </a:p>
        </p:txBody>
      </p:sp>
      <p:sp>
        <p:nvSpPr>
          <p:cNvPr id="29" name="Footer Placeholder 28"/>
          <p:cNvSpPr>
            <a:spLocks noGrp="1"/>
          </p:cNvSpPr>
          <p:nvPr>
            <p:ph type="ftr" sz="quarter" idx="18"/>
          </p:nvPr>
        </p:nvSpPr>
        <p:spPr/>
        <p:txBody>
          <a:bodyPr/>
          <a:lstStyle/>
          <a:p>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31E0231B-3BBE-4E29-8D24-758DF9EC2F31}" type="datetimeFigureOut">
              <a:rPr lang="pt-BR" smtClean="0"/>
              <a:t>13/03/2017</a:t>
            </a:fld>
            <a:endParaRPr lang="pt-BR"/>
          </a:p>
        </p:txBody>
      </p:sp>
      <p:sp>
        <p:nvSpPr>
          <p:cNvPr id="14" name="Slide Number Placeholder 13"/>
          <p:cNvSpPr>
            <a:spLocks noGrp="1"/>
          </p:cNvSpPr>
          <p:nvPr>
            <p:ph type="sldNum" sz="quarter" idx="11"/>
          </p:nvPr>
        </p:nvSpPr>
        <p:spPr/>
        <p:txBody>
          <a:bodyPr/>
          <a:lstStyle/>
          <a:p>
            <a:fld id="{05BCBFC1-C3FF-40CD-9886-F153E1CB446D}" type="slidenum">
              <a:rPr lang="pt-BR" smtClean="0"/>
              <a:t>‹nº›</a:t>
            </a:fld>
            <a:endParaRPr lang="pt-BR"/>
          </a:p>
        </p:txBody>
      </p:sp>
      <p:sp>
        <p:nvSpPr>
          <p:cNvPr id="18" name="Footer Placeholder 17"/>
          <p:cNvSpPr>
            <a:spLocks noGrp="1"/>
          </p:cNvSpPr>
          <p:nvPr>
            <p:ph type="ftr" sz="quarter" idx="12"/>
          </p:nvPr>
        </p:nvSpPr>
        <p:spPr/>
        <p:txBody>
          <a:bodyPr/>
          <a:lstStyle/>
          <a:p>
            <a:endParaRPr lang="pt-BR"/>
          </a:p>
        </p:txBody>
      </p:sp>
      <p:sp>
        <p:nvSpPr>
          <p:cNvPr id="15" name="Title 14"/>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31E0231B-3BBE-4E29-8D24-758DF9EC2F31}" type="datetimeFigureOut">
              <a:rPr lang="pt-BR" smtClean="0"/>
              <a:t>13/03/2017</a:t>
            </a:fld>
            <a:endParaRPr lang="pt-BR"/>
          </a:p>
        </p:txBody>
      </p:sp>
      <p:sp>
        <p:nvSpPr>
          <p:cNvPr id="12" name="Slide Number Placeholder 11"/>
          <p:cNvSpPr>
            <a:spLocks noGrp="1"/>
          </p:cNvSpPr>
          <p:nvPr>
            <p:ph type="sldNum" sz="quarter" idx="11"/>
          </p:nvPr>
        </p:nvSpPr>
        <p:spPr/>
        <p:txBody>
          <a:bodyPr/>
          <a:lstStyle/>
          <a:p>
            <a:fld id="{05BCBFC1-C3FF-40CD-9886-F153E1CB446D}" type="slidenum">
              <a:rPr lang="pt-BR" smtClean="0"/>
              <a:t>‹nº›</a:t>
            </a:fld>
            <a:endParaRPr lang="pt-BR"/>
          </a:p>
        </p:txBody>
      </p:sp>
      <p:sp>
        <p:nvSpPr>
          <p:cNvPr id="13" name="Footer Placeholder 12"/>
          <p:cNvSpPr>
            <a:spLocks noGrp="1"/>
          </p:cNvSpPr>
          <p:nvPr>
            <p:ph type="ftr" sz="quarter" idx="12"/>
          </p:nvPr>
        </p:nvSpPr>
        <p:spPr/>
        <p:txBody>
          <a:bodyPr/>
          <a:lstStyle/>
          <a:p>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pt-BR" smtClean="0"/>
              <a:t>Clique para editar o título mestre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Date Placeholder 12"/>
          <p:cNvSpPr>
            <a:spLocks noGrp="1"/>
          </p:cNvSpPr>
          <p:nvPr>
            <p:ph type="dt" sz="half" idx="15"/>
          </p:nvPr>
        </p:nvSpPr>
        <p:spPr/>
        <p:txBody>
          <a:bodyPr/>
          <a:lstStyle/>
          <a:p>
            <a:fld id="{31E0231B-3BBE-4E29-8D24-758DF9EC2F31}" type="datetimeFigureOut">
              <a:rPr lang="pt-BR" smtClean="0"/>
              <a:t>13/03/2017</a:t>
            </a:fld>
            <a:endParaRPr lang="pt-BR"/>
          </a:p>
        </p:txBody>
      </p:sp>
      <p:sp>
        <p:nvSpPr>
          <p:cNvPr id="18" name="Slide Number Placeholder 17"/>
          <p:cNvSpPr>
            <a:spLocks noGrp="1"/>
          </p:cNvSpPr>
          <p:nvPr>
            <p:ph type="sldNum" sz="quarter" idx="16"/>
          </p:nvPr>
        </p:nvSpPr>
        <p:spPr/>
        <p:txBody>
          <a:bodyPr/>
          <a:lstStyle/>
          <a:p>
            <a:fld id="{05BCBFC1-C3FF-40CD-9886-F153E1CB446D}" type="slidenum">
              <a:rPr lang="pt-BR" smtClean="0"/>
              <a:t>‹nº›</a:t>
            </a:fld>
            <a:endParaRPr lang="pt-BR"/>
          </a:p>
        </p:txBody>
      </p:sp>
      <p:sp>
        <p:nvSpPr>
          <p:cNvPr id="20" name="Footer Placeholder 19"/>
          <p:cNvSpPr>
            <a:spLocks noGrp="1"/>
          </p:cNvSpPr>
          <p:nvPr>
            <p:ph type="ftr" sz="quarter" idx="17"/>
          </p:nvPr>
        </p:nvSpPr>
        <p:spPr/>
        <p:txBody>
          <a:bodyPr/>
          <a:lstStyle/>
          <a:p>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pt-BR" smtClean="0"/>
              <a:t>Clique para editar o texto mestre</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pt-BR" smtClean="0"/>
              <a:t>Clique para editar o título mestre</a:t>
            </a:r>
            <a:endParaRPr lang="en-US" dirty="0"/>
          </a:p>
        </p:txBody>
      </p:sp>
      <p:sp>
        <p:nvSpPr>
          <p:cNvPr id="13" name="Date Placeholder 12"/>
          <p:cNvSpPr>
            <a:spLocks noGrp="1"/>
          </p:cNvSpPr>
          <p:nvPr>
            <p:ph type="dt" sz="half" idx="14"/>
          </p:nvPr>
        </p:nvSpPr>
        <p:spPr/>
        <p:txBody>
          <a:bodyPr/>
          <a:lstStyle/>
          <a:p>
            <a:fld id="{31E0231B-3BBE-4E29-8D24-758DF9EC2F31}" type="datetimeFigureOut">
              <a:rPr lang="pt-BR" smtClean="0"/>
              <a:t>13/03/2017</a:t>
            </a:fld>
            <a:endParaRPr lang="pt-BR"/>
          </a:p>
        </p:txBody>
      </p:sp>
      <p:sp>
        <p:nvSpPr>
          <p:cNvPr id="20" name="Slide Number Placeholder 19"/>
          <p:cNvSpPr>
            <a:spLocks noGrp="1"/>
          </p:cNvSpPr>
          <p:nvPr>
            <p:ph type="sldNum" sz="quarter" idx="15"/>
          </p:nvPr>
        </p:nvSpPr>
        <p:spPr/>
        <p:txBody>
          <a:bodyPr/>
          <a:lstStyle/>
          <a:p>
            <a:fld id="{05BCBFC1-C3FF-40CD-9886-F153E1CB446D}" type="slidenum">
              <a:rPr lang="pt-BR" smtClean="0"/>
              <a:t>‹nº›</a:t>
            </a:fld>
            <a:endParaRPr lang="pt-BR"/>
          </a:p>
        </p:txBody>
      </p:sp>
      <p:sp>
        <p:nvSpPr>
          <p:cNvPr id="21" name="Footer Placeholder 20"/>
          <p:cNvSpPr>
            <a:spLocks noGrp="1"/>
          </p:cNvSpPr>
          <p:nvPr>
            <p:ph type="ftr" sz="quarter" idx="16"/>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31E0231B-3BBE-4E29-8D24-758DF9EC2F31}" type="datetimeFigureOut">
              <a:rPr lang="pt-BR" smtClean="0"/>
              <a:t>13/03/2017</a:t>
            </a:fld>
            <a:endParaRPr lang="pt-B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pt-B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05BCBFC1-C3FF-40CD-9886-F153E1CB446D}" type="slidenum">
              <a:rPr lang="pt-BR" smtClean="0"/>
              <a:t>‹nº›</a:t>
            </a:fld>
            <a:endParaRPr lang="pt-B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martin.b.teddy?ref=ts&amp;fref=ts" TargetMode="External"/><Relationship Id="rId2" Type="http://schemas.openxmlformats.org/officeDocument/2006/relationships/hyperlink" Target="mailto:mrockdefortaleza@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4869160"/>
            <a:ext cx="4572000" cy="1368798"/>
          </a:xfrm>
        </p:spPr>
        <p:txBody>
          <a:bodyPr/>
          <a:lstStyle/>
          <a:p>
            <a:r>
              <a:rPr lang="en-US" dirty="0" smtClean="0"/>
              <a:t>Portfólio</a:t>
            </a:r>
            <a:endParaRPr lang="pt-BR" dirty="0"/>
          </a:p>
        </p:txBody>
      </p:sp>
      <p:sp>
        <p:nvSpPr>
          <p:cNvPr id="2" name="Título 1"/>
          <p:cNvSpPr>
            <a:spLocks noGrp="1"/>
          </p:cNvSpPr>
          <p:nvPr>
            <p:ph type="title"/>
          </p:nvPr>
        </p:nvSpPr>
        <p:spPr>
          <a:xfrm>
            <a:off x="352426" y="1772816"/>
            <a:ext cx="5083670" cy="1122783"/>
          </a:xfrm>
        </p:spPr>
        <p:txBody>
          <a:bodyPr>
            <a:normAutofit fontScale="90000"/>
          </a:bodyPr>
          <a:lstStyle/>
          <a:p>
            <a:r>
              <a:rPr lang="en-US" dirty="0" smtClean="0"/>
              <a:t>Mártin Andrade</a:t>
            </a:r>
            <a:endParaRPr lang="pt-BR" dirty="0"/>
          </a:p>
        </p:txBody>
      </p:sp>
      <p:pic>
        <p:nvPicPr>
          <p:cNvPr id="1026" name="Picture 2" descr="C:\Users\cleiton martins\Desktop\14269854_843654922436735_201965950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326593"/>
            <a:ext cx="2160240" cy="219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8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3"/>
          </p:nvPr>
        </p:nvSpPr>
        <p:spPr>
          <a:xfrm>
            <a:off x="352426" y="4077072"/>
            <a:ext cx="7680960" cy="2110368"/>
          </a:xfrm>
        </p:spPr>
        <p:txBody>
          <a:bodyPr>
            <a:normAutofit fontScale="92500" lnSpcReduction="20000"/>
          </a:bodyPr>
          <a:lstStyle/>
          <a:p>
            <a:r>
              <a:rPr lang="pt-BR" dirty="0"/>
              <a:t> </a:t>
            </a:r>
          </a:p>
          <a:p>
            <a:pPr algn="just"/>
            <a:r>
              <a:rPr lang="pt-BR" dirty="0"/>
              <a:t>Mártin Andrade, começou a vida de musico aos 6 anos de idade, era percussionista do Grupo “</a:t>
            </a:r>
            <a:r>
              <a:rPr lang="pt-BR" dirty="0" err="1"/>
              <a:t>BateláQueEuBatucar</a:t>
            </a:r>
            <a:r>
              <a:rPr lang="pt-BR" dirty="0"/>
              <a:t>”, mas sua paixão sempre foi a Bateria. Em 2008, já aos 14 anos, veio à primeira Banda chamada “Caixeiros Viajantes”, com um som, mas pop e letras autorais, chegando com essa banda a dividir palco com a Banda “Dona </a:t>
            </a:r>
            <a:r>
              <a:rPr lang="pt-BR" dirty="0" err="1"/>
              <a:t>Zefinha</a:t>
            </a:r>
            <a:r>
              <a:rPr lang="pt-BR" dirty="0"/>
              <a:t>” em 2009</a:t>
            </a:r>
            <a:r>
              <a:rPr lang="pt-BR" dirty="0" smtClean="0"/>
              <a:t>.</a:t>
            </a:r>
          </a:p>
          <a:p>
            <a:pPr algn="just"/>
            <a:r>
              <a:rPr lang="pt-BR" dirty="0" smtClean="0"/>
              <a:t>Baterista </a:t>
            </a:r>
            <a:r>
              <a:rPr lang="pt-BR" dirty="0" err="1" smtClean="0"/>
              <a:t>free</a:t>
            </a:r>
            <a:r>
              <a:rPr lang="pt-BR" dirty="0" smtClean="0"/>
              <a:t> </a:t>
            </a:r>
            <a:r>
              <a:rPr lang="pt-BR" dirty="0" err="1" smtClean="0"/>
              <a:t>lancer</a:t>
            </a:r>
            <a:r>
              <a:rPr lang="pt-BR" dirty="0" smtClean="0"/>
              <a:t>, produtor de eventos de rock e produtor musical da banda Criokar. </a:t>
            </a:r>
            <a:endParaRPr lang="pt-BR" dirty="0"/>
          </a:p>
          <a:p>
            <a:endParaRPr lang="pt-BR" dirty="0"/>
          </a:p>
        </p:txBody>
      </p:sp>
      <p:sp>
        <p:nvSpPr>
          <p:cNvPr id="3" name="Título 2"/>
          <p:cNvSpPr>
            <a:spLocks noGrp="1"/>
          </p:cNvSpPr>
          <p:nvPr>
            <p:ph type="title"/>
          </p:nvPr>
        </p:nvSpPr>
        <p:spPr/>
        <p:txBody>
          <a:bodyPr/>
          <a:lstStyle/>
          <a:p>
            <a:r>
              <a:rPr lang="en-US" dirty="0" smtClean="0"/>
              <a:t>Resumo</a:t>
            </a:r>
            <a:endParaRPr lang="pt-BR" dirty="0"/>
          </a:p>
        </p:txBody>
      </p:sp>
      <p:pic>
        <p:nvPicPr>
          <p:cNvPr id="2050" name="Picture 2" descr="C:\Users\cleiton martins\OneDrive\Martin\M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196752"/>
            <a:ext cx="3923928" cy="294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98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3"/>
          </p:nvPr>
        </p:nvSpPr>
        <p:spPr>
          <a:xfrm>
            <a:off x="352426" y="1412776"/>
            <a:ext cx="3643510" cy="4774664"/>
          </a:xfrm>
        </p:spPr>
        <p:txBody>
          <a:bodyPr>
            <a:normAutofit/>
          </a:bodyPr>
          <a:lstStyle/>
          <a:p>
            <a:pPr algn="just"/>
            <a:r>
              <a:rPr lang="pt-BR" dirty="0"/>
              <a:t>Em 2014 os integrantes resolvem dar um tempo com banda, nesse tempo Mártin passou a se dedicar ao “Heavy Metal” tendo oportunidade de estar do lado de grandes nomes da Batera mediante a workshop e palestras sobre o assunto, entre os mais importantes no cenário nacional, podemos citar “Aquiles </a:t>
            </a:r>
            <a:r>
              <a:rPr lang="pt-BR" dirty="0" err="1"/>
              <a:t>Priester</a:t>
            </a:r>
            <a:r>
              <a:rPr lang="pt-BR" dirty="0"/>
              <a:t>”, “Alexandre </a:t>
            </a:r>
            <a:r>
              <a:rPr lang="pt-BR" dirty="0" err="1"/>
              <a:t>Aposan</a:t>
            </a:r>
            <a:r>
              <a:rPr lang="pt-BR" dirty="0"/>
              <a:t>” e “Marcus </a:t>
            </a:r>
            <a:r>
              <a:rPr lang="pt-BR" dirty="0" err="1"/>
              <a:t>Dotta</a:t>
            </a:r>
            <a:r>
              <a:rPr lang="pt-BR" dirty="0"/>
              <a:t>”, ganhando mais experiência e maturidade para realizar seu primeiro Workshop em 2013, na escola de ensino médio “professor Aloísio Barros Leal” no bairro Jangurussu.</a:t>
            </a:r>
          </a:p>
          <a:p>
            <a:pPr algn="just"/>
            <a:endParaRPr lang="pt-BR" dirty="0"/>
          </a:p>
        </p:txBody>
      </p:sp>
      <p:sp>
        <p:nvSpPr>
          <p:cNvPr id="3" name="Título 2"/>
          <p:cNvSpPr>
            <a:spLocks noGrp="1"/>
          </p:cNvSpPr>
          <p:nvPr>
            <p:ph type="title"/>
          </p:nvPr>
        </p:nvSpPr>
        <p:spPr/>
        <p:txBody>
          <a:bodyPr/>
          <a:lstStyle/>
          <a:p>
            <a:r>
              <a:rPr lang="en-US" dirty="0" smtClean="0"/>
              <a:t>Workshop</a:t>
            </a:r>
            <a:endParaRPr lang="pt-BR" dirty="0"/>
          </a:p>
        </p:txBody>
      </p:sp>
      <p:pic>
        <p:nvPicPr>
          <p:cNvPr id="5" name="Imagem 4"/>
          <p:cNvPicPr/>
          <p:nvPr/>
        </p:nvPicPr>
        <p:blipFill>
          <a:blip r:embed="rId2">
            <a:extLst>
              <a:ext uri="{28A0092B-C50C-407E-A947-70E740481C1C}">
                <a14:useLocalDpi xmlns:a14="http://schemas.microsoft.com/office/drawing/2010/main" val="0"/>
              </a:ext>
            </a:extLst>
          </a:blip>
          <a:srcRect/>
          <a:stretch>
            <a:fillRect/>
          </a:stretch>
        </p:blipFill>
        <p:spPr bwMode="auto">
          <a:xfrm>
            <a:off x="4334090" y="620688"/>
            <a:ext cx="4608512" cy="5544616"/>
          </a:xfrm>
          <a:prstGeom prst="rect">
            <a:avLst/>
          </a:prstGeom>
          <a:noFill/>
          <a:ln>
            <a:noFill/>
          </a:ln>
        </p:spPr>
      </p:pic>
    </p:spTree>
    <p:extLst>
      <p:ext uri="{BB962C8B-B14F-4D97-AF65-F5344CB8AC3E}">
        <p14:creationId xmlns:p14="http://schemas.microsoft.com/office/powerpoint/2010/main" val="4019018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3"/>
          </p:nvPr>
        </p:nvSpPr>
        <p:spPr>
          <a:xfrm>
            <a:off x="4797001" y="1916832"/>
            <a:ext cx="4195571" cy="4724400"/>
          </a:xfrm>
        </p:spPr>
        <p:txBody>
          <a:bodyPr/>
          <a:lstStyle/>
          <a:p>
            <a:pPr algn="just"/>
            <a:r>
              <a:rPr lang="pt-BR" dirty="0"/>
              <a:t>No ano de 2014 Mártin recebe um convite da Banda “Morangos Mofados” com uma proposta desafiadora, tocando uma mistura que envolve pop rock, jazz, blues, samba, baião e maracatu. Em um projeto realizado pela a rede Cuca do Jangurussu, Morangos Mofados grava seu primeiro EP intitulado “Zona de Conforto”, que será lançado no dia 19 de setembro de 2015, no anfiteatro do CUCA Jangurussu, juntamente com a banda Italiana “Kite of the Peace”. </a:t>
            </a:r>
          </a:p>
          <a:p>
            <a:pPr algn="just"/>
            <a:r>
              <a:rPr lang="en-US" dirty="0" smtClean="0"/>
              <a:t>Fazendo assim sua primeira turnê na região Nordeste do Brasil.</a:t>
            </a:r>
            <a:endParaRPr lang="pt-BR" dirty="0"/>
          </a:p>
        </p:txBody>
      </p:sp>
      <p:sp>
        <p:nvSpPr>
          <p:cNvPr id="3" name="Título 2"/>
          <p:cNvSpPr>
            <a:spLocks noGrp="1"/>
          </p:cNvSpPr>
          <p:nvPr>
            <p:ph type="title"/>
          </p:nvPr>
        </p:nvSpPr>
        <p:spPr/>
        <p:txBody>
          <a:bodyPr/>
          <a:lstStyle/>
          <a:p>
            <a:endParaRPr lang="pt-BR" dirty="0"/>
          </a:p>
        </p:txBody>
      </p:sp>
      <p:pic>
        <p:nvPicPr>
          <p:cNvPr id="4098" name="Picture 2" descr="C:\Users\cleiton martins\OneDrive\Martin\OpaisDoC\1378130_351305868338312_92894971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10" y="1916832"/>
            <a:ext cx="4416491"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09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3"/>
          </p:nvPr>
        </p:nvSpPr>
        <p:spPr>
          <a:xfrm>
            <a:off x="352426" y="1463040"/>
            <a:ext cx="3211462" cy="4724400"/>
          </a:xfrm>
        </p:spPr>
        <p:txBody>
          <a:bodyPr/>
          <a:lstStyle/>
          <a:p>
            <a:pPr algn="just"/>
            <a:r>
              <a:rPr lang="pt-BR" dirty="0"/>
              <a:t>Nos dias atuais, sua dedicação está pautada nas Bandas Morangos Mofados e   Barangos, além disso realiza trabalhos voluntários, dando aulas de percussão para crianças e jovens do grande Jangurussu, na escola de ensino médio Aloísio Barros Leal e como  mestre de batuque do Maracatu cearense “Kizomba”, por onde participou de diversos carnavais de rua de Fortaleza realizado pela a SECULTFOR.</a:t>
            </a:r>
          </a:p>
          <a:p>
            <a:endParaRPr lang="pt-BR" dirty="0"/>
          </a:p>
        </p:txBody>
      </p:sp>
      <p:sp>
        <p:nvSpPr>
          <p:cNvPr id="3" name="Título 2"/>
          <p:cNvSpPr>
            <a:spLocks noGrp="1"/>
          </p:cNvSpPr>
          <p:nvPr>
            <p:ph type="title"/>
          </p:nvPr>
        </p:nvSpPr>
        <p:spPr/>
        <p:txBody>
          <a:bodyPr>
            <a:normAutofit fontScale="90000"/>
          </a:bodyPr>
          <a:lstStyle/>
          <a:p>
            <a:r>
              <a:rPr lang="en-US" dirty="0" err="1" smtClean="0"/>
              <a:t>Novos</a:t>
            </a:r>
            <a:r>
              <a:rPr lang="en-US" dirty="0"/>
              <a:t> </a:t>
            </a:r>
            <a:r>
              <a:rPr lang="en-US" dirty="0" err="1" smtClean="0"/>
              <a:t>projetos</a:t>
            </a:r>
            <a:r>
              <a:rPr lang="en-US" dirty="0" smtClean="0"/>
              <a:t/>
            </a:r>
            <a:br>
              <a:rPr lang="en-US" dirty="0" smtClean="0"/>
            </a:br>
            <a:endParaRPr lang="pt-BR" dirty="0"/>
          </a:p>
        </p:txBody>
      </p:sp>
      <p:pic>
        <p:nvPicPr>
          <p:cNvPr id="5122" name="Picture 2" descr="C:\Users\cleiton martins\OneDrive\Martin\OpaisDoC\21726_209976032471297_206079636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548680"/>
            <a:ext cx="4992555"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436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3"/>
          </p:nvPr>
        </p:nvSpPr>
        <p:spPr>
          <a:xfrm>
            <a:off x="352426" y="1463040"/>
            <a:ext cx="4003550" cy="4724400"/>
          </a:xfrm>
        </p:spPr>
        <p:txBody>
          <a:bodyPr/>
          <a:lstStyle/>
          <a:p>
            <a:pPr algn="just"/>
            <a:r>
              <a:rPr lang="en-US" dirty="0" smtClean="0"/>
              <a:t>Como produtor  de eventos musicais, apresento</a:t>
            </a:r>
            <a:r>
              <a:rPr lang="en-US" dirty="0"/>
              <a:t> </a:t>
            </a:r>
            <a:r>
              <a:rPr lang="en-US" dirty="0" smtClean="0"/>
              <a:t>em 2017, a quarta edição do Rock a gosta de Fortaleza, juntamente com o movimento Rock de Fortaleza.</a:t>
            </a:r>
          </a:p>
          <a:p>
            <a:pPr algn="just"/>
            <a:r>
              <a:rPr lang="en-US" dirty="0"/>
              <a:t> E</a:t>
            </a:r>
            <a:r>
              <a:rPr lang="en-US" dirty="0" smtClean="0"/>
              <a:t>m contrapartida, produzirei a banda Criokar – considerada uma das bandas mais respeitadas em Fortaleza e no Ceará, devido a sua qualidade sonora e historia dentro do cenário local, no que diz respeito a bandas do gênero musical rock Metal – ou seja grandes perspectivas de desenvolvimento no </a:t>
            </a:r>
            <a:r>
              <a:rPr lang="en-US" dirty="0"/>
              <a:t>â</a:t>
            </a:r>
            <a:r>
              <a:rPr lang="en-US" dirty="0" smtClean="0"/>
              <a:t>mbito musical e profissional.</a:t>
            </a:r>
          </a:p>
          <a:p>
            <a:pPr algn="just"/>
            <a:endParaRPr lang="pt-BR" dirty="0"/>
          </a:p>
        </p:txBody>
      </p:sp>
      <p:sp>
        <p:nvSpPr>
          <p:cNvPr id="3" name="Título 2"/>
          <p:cNvSpPr>
            <a:spLocks noGrp="1"/>
          </p:cNvSpPr>
          <p:nvPr>
            <p:ph type="title"/>
          </p:nvPr>
        </p:nvSpPr>
        <p:spPr/>
        <p:txBody>
          <a:bodyPr/>
          <a:lstStyle/>
          <a:p>
            <a:r>
              <a:rPr lang="en-US" dirty="0" smtClean="0"/>
              <a:t>Produção</a:t>
            </a:r>
            <a:endParaRPr lang="pt-BR" dirty="0"/>
          </a:p>
        </p:txBody>
      </p:sp>
      <p:pic>
        <p:nvPicPr>
          <p:cNvPr id="6146" name="Picture 2" descr="C:\Users\cleiton martins\OneDrive\Martin\OpaisDoC\1465149_1462619753967838_16336051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340768"/>
            <a:ext cx="4187957"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72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3"/>
          </p:nvPr>
        </p:nvSpPr>
        <p:spPr/>
        <p:txBody>
          <a:bodyPr/>
          <a:lstStyle/>
          <a:p>
            <a:r>
              <a:rPr lang="en-US" dirty="0" smtClean="0"/>
              <a:t>Email – </a:t>
            </a:r>
            <a:r>
              <a:rPr lang="en-US" dirty="0" smtClean="0">
                <a:hlinkClick r:id="rId2"/>
              </a:rPr>
              <a:t>mrockdefortaleza@gmail.com</a:t>
            </a:r>
            <a:endParaRPr lang="en-US" dirty="0" smtClean="0"/>
          </a:p>
          <a:p>
            <a:r>
              <a:rPr lang="en-US" dirty="0" err="1" smtClean="0">
                <a:latin typeface="Arial" panose="020B0604020202020204" pitchFamily="34" charset="0"/>
                <a:cs typeface="Arial" panose="020B0604020202020204" pitchFamily="34" charset="0"/>
              </a:rPr>
              <a:t>Cel</a:t>
            </a:r>
            <a:r>
              <a:rPr lang="en-US" dirty="0" smtClean="0"/>
              <a:t> </a:t>
            </a:r>
            <a:r>
              <a:rPr lang="en-US" dirty="0" smtClean="0">
                <a:latin typeface="Arial" panose="020B0604020202020204" pitchFamily="34" charset="0"/>
                <a:cs typeface="Arial" panose="020B0604020202020204" pitchFamily="34" charset="0"/>
              </a:rPr>
              <a:t>(85) 98671-5177</a:t>
            </a:r>
          </a:p>
          <a:p>
            <a:endParaRPr lang="en-US" dirty="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hlinkClick r:id="rId3"/>
              </a:rPr>
              <a:t>                     https</a:t>
            </a:r>
            <a:r>
              <a:rPr lang="pt-BR" dirty="0">
                <a:latin typeface="Arial" panose="020B0604020202020204" pitchFamily="34" charset="0"/>
                <a:cs typeface="Arial" panose="020B0604020202020204" pitchFamily="34" charset="0"/>
                <a:hlinkClick r:id="rId3"/>
              </a:rPr>
              <a:t>://</a:t>
            </a:r>
            <a:r>
              <a:rPr lang="pt-BR" dirty="0" smtClean="0">
                <a:latin typeface="Arial" panose="020B0604020202020204" pitchFamily="34" charset="0"/>
                <a:cs typeface="Arial" panose="020B0604020202020204" pitchFamily="34" charset="0"/>
                <a:hlinkClick r:id="rId3"/>
              </a:rPr>
              <a:t>www.facebook.com/martin.b.teddy?ref=ts&amp;fref=ts</a:t>
            </a:r>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3" name="Título 2"/>
          <p:cNvSpPr>
            <a:spLocks noGrp="1"/>
          </p:cNvSpPr>
          <p:nvPr>
            <p:ph type="title"/>
          </p:nvPr>
        </p:nvSpPr>
        <p:spPr/>
        <p:txBody>
          <a:bodyPr/>
          <a:lstStyle/>
          <a:p>
            <a:r>
              <a:rPr lang="en-US" dirty="0" smtClean="0"/>
              <a:t>Contatos:</a:t>
            </a:r>
            <a:endParaRPr lang="pt-BR" dirty="0"/>
          </a:p>
        </p:txBody>
      </p:sp>
    </p:spTree>
    <p:extLst>
      <p:ext uri="{BB962C8B-B14F-4D97-AF65-F5344CB8AC3E}">
        <p14:creationId xmlns:p14="http://schemas.microsoft.com/office/powerpoint/2010/main" val="2048479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39</TotalTime>
  <Words>367</Words>
  <Application>Microsoft Office PowerPoint</Application>
  <PresentationFormat>Apresentação na tela (4:3)</PresentationFormat>
  <Paragraphs>20</Paragraphs>
  <Slides>7</Slides>
  <Notes>0</Notes>
  <HiddenSlides>0</HiddenSlides>
  <MMClips>0</MMClips>
  <ScaleCrop>false</ScaleCrop>
  <HeadingPairs>
    <vt:vector size="4" baseType="variant">
      <vt:variant>
        <vt:lpstr>Tema</vt:lpstr>
      </vt:variant>
      <vt:variant>
        <vt:i4>1</vt:i4>
      </vt:variant>
      <vt:variant>
        <vt:lpstr>Títulos de slides</vt:lpstr>
      </vt:variant>
      <vt:variant>
        <vt:i4>7</vt:i4>
      </vt:variant>
    </vt:vector>
  </HeadingPairs>
  <TitlesOfParts>
    <vt:vector size="8" baseType="lpstr">
      <vt:lpstr>Mylar</vt:lpstr>
      <vt:lpstr>Mártin Andrade</vt:lpstr>
      <vt:lpstr>Resumo</vt:lpstr>
      <vt:lpstr>Workshop</vt:lpstr>
      <vt:lpstr>Apresentação do PowerPoint</vt:lpstr>
      <vt:lpstr>Novos projetos </vt:lpstr>
      <vt:lpstr>Produção</vt:lpstr>
      <vt:lpstr>Contatos: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Mártin Andrade</dc:title>
  <dc:creator>cleiton martins</dc:creator>
  <cp:lastModifiedBy>cleiton martins</cp:lastModifiedBy>
  <cp:revision>5</cp:revision>
  <dcterms:created xsi:type="dcterms:W3CDTF">2017-03-13T15:55:48Z</dcterms:created>
  <dcterms:modified xsi:type="dcterms:W3CDTF">2017-03-13T16:40:03Z</dcterms:modified>
</cp:coreProperties>
</file>